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3B457-A64F-4604-BC75-6ECE6D53830C}" type="datetimeFigureOut">
              <a:rPr lang="ko-KR" altLang="en-US" smtClean="0"/>
              <a:t>2023-11-04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F7881-C0B3-4611-A3A0-F193FDC9716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52422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3B457-A64F-4604-BC75-6ECE6D53830C}" type="datetimeFigureOut">
              <a:rPr lang="ko-KR" altLang="en-US" smtClean="0"/>
              <a:t>2023-11-04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F7881-C0B3-4611-A3A0-F193FDC9716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988518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3B457-A64F-4604-BC75-6ECE6D53830C}" type="datetimeFigureOut">
              <a:rPr lang="ko-KR" altLang="en-US" smtClean="0"/>
              <a:t>2023-11-04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F7881-C0B3-4611-A3A0-F193FDC9716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064950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3B457-A64F-4604-BC75-6ECE6D53830C}" type="datetimeFigureOut">
              <a:rPr lang="ko-KR" altLang="en-US" smtClean="0"/>
              <a:t>2023-11-04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F7881-C0B3-4611-A3A0-F193FDC9716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578047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3B457-A64F-4604-BC75-6ECE6D53830C}" type="datetimeFigureOut">
              <a:rPr lang="ko-KR" altLang="en-US" smtClean="0"/>
              <a:t>2023-11-04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F7881-C0B3-4611-A3A0-F193FDC9716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91601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3B457-A64F-4604-BC75-6ECE6D53830C}" type="datetimeFigureOut">
              <a:rPr lang="ko-KR" altLang="en-US" smtClean="0"/>
              <a:t>2023-11-04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F7881-C0B3-4611-A3A0-F193FDC9716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269665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3B457-A64F-4604-BC75-6ECE6D53830C}" type="datetimeFigureOut">
              <a:rPr lang="ko-KR" altLang="en-US" smtClean="0"/>
              <a:t>2023-11-04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F7881-C0B3-4611-A3A0-F193FDC9716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030107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3B457-A64F-4604-BC75-6ECE6D53830C}" type="datetimeFigureOut">
              <a:rPr lang="ko-KR" altLang="en-US" smtClean="0"/>
              <a:t>2023-11-04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F7881-C0B3-4611-A3A0-F193FDC9716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7136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3B457-A64F-4604-BC75-6ECE6D53830C}" type="datetimeFigureOut">
              <a:rPr lang="ko-KR" altLang="en-US" smtClean="0"/>
              <a:t>2023-11-04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F7881-C0B3-4611-A3A0-F193FDC9716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343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3B457-A64F-4604-BC75-6ECE6D53830C}" type="datetimeFigureOut">
              <a:rPr lang="ko-KR" altLang="en-US" smtClean="0"/>
              <a:t>2023-11-04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F7881-C0B3-4611-A3A0-F193FDC9716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366396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3B457-A64F-4604-BC75-6ECE6D53830C}" type="datetimeFigureOut">
              <a:rPr lang="ko-KR" altLang="en-US" smtClean="0"/>
              <a:t>2023-11-04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F7881-C0B3-4611-A3A0-F193FDC9716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91631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73B457-A64F-4604-BC75-6ECE6D53830C}" type="datetimeFigureOut">
              <a:rPr lang="ko-KR" altLang="en-US" smtClean="0"/>
              <a:t>2023-11-04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AF7881-C0B3-4611-A3A0-F193FDC9716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43627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/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6206" y="248193"/>
            <a:ext cx="10685417" cy="6439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80899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와이드스크린</PresentationFormat>
  <Paragraphs>0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1</cp:revision>
  <dcterms:created xsi:type="dcterms:W3CDTF">2023-11-04T02:20:19Z</dcterms:created>
  <dcterms:modified xsi:type="dcterms:W3CDTF">2023-11-04T02:20:42Z</dcterms:modified>
</cp:coreProperties>
</file>